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in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DA67AAE-8B6B-4358-B356-961378BE9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7765" y="3431096"/>
            <a:ext cx="5939670" cy="5267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in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in Back is an 11 round, 55 point, Comstock speed shoot. There are 3 IPSC targets and 1 steel . The best 2 hits on the static paper will score, and best 6 hits on the swinger will score.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mini popper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shooting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Loaded carbine is held with both hands, safety on.</a:t>
            </a:r>
          </a:p>
          <a:p>
            <a:endParaRPr lang="en-US" dirty="0"/>
          </a:p>
          <a:p>
            <a:r>
              <a:rPr lang="en-US" b="1" dirty="0"/>
              <a:t>The static paper and the mini popper are one array. The static paper require 2 hits each.</a:t>
            </a:r>
          </a:p>
          <a:p>
            <a:endParaRPr lang="en-US" b="1" dirty="0"/>
          </a:p>
          <a:p>
            <a:r>
              <a:rPr lang="en-US" b="1" dirty="0"/>
              <a:t>The swinger is another array, and requires 6 hits.</a:t>
            </a:r>
          </a:p>
          <a:p>
            <a:endParaRPr lang="en-US" b="1" dirty="0"/>
          </a:p>
          <a:p>
            <a:r>
              <a:rPr lang="en-US" b="1" dirty="0"/>
              <a:t>On start signal, engage 1 array, perform a mandatory reload, and engage the remaining array. You must perform a reload when changing between arrays.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217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2020-12-02T20:24:35Z</dcterms:modified>
  <cp:category>Shooting</cp:category>
</cp:coreProperties>
</file>

<file path=docProps/thumbnail.jpeg>
</file>